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9" r:id="rId3"/>
    <p:sldId id="270" r:id="rId4"/>
    <p:sldId id="271" r:id="rId5"/>
    <p:sldId id="273" r:id="rId6"/>
    <p:sldId id="272" r:id="rId7"/>
    <p:sldId id="274" r:id="rId8"/>
    <p:sldId id="275" r:id="rId9"/>
    <p:sldId id="277" r:id="rId10"/>
    <p:sldId id="262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8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031D0-DD96-4C92-9906-74428D667A40}" type="datetimeFigureOut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5414-730E-4DE4-B2E1-1B5A817B48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38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9DBDD-8D69-4456-A9F3-5A234485B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5AFF10-133B-4854-B15B-F61BC5827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1FB96-E73B-4EF9-8CFA-249CF1E6C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14700-FF22-4ABE-9ACF-A22BB7A77383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338D7D-E41C-44CB-9C9A-32448336E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B2582F-C001-493A-BF16-BA3BCADD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627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23448-88E8-462E-81D9-ACCD3B88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554C4A-96E2-47CC-9CD8-4AD832DC4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431E4A-AC5F-4E91-80F4-259F136A3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39BE-0605-493C-B291-CD08FCF6848C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3639EF-3FDE-40CF-B1FF-A3BF95D39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A9CE3-BDE0-42E2-B9DF-AD75254BC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635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D7B5D-A4C1-4F13-90E6-75B69943F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109ECB-4E2B-406F-8696-71B3D0CEE1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4E3CB1-F7C2-4168-8504-E1E131046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1FE18-E5DB-43DE-BBF3-3D7E7C914029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FDDA7-C893-465D-A9D0-76961A41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569AB8-1142-4EB3-8BB0-53DC29963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2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03421-E917-4BC7-AF1C-56E1B745F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F71E01-531D-4E87-82B7-22DCA601F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C13891-06F1-42FD-AE77-DBEF0F57C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BE124-FC09-4603-B746-58D268E1708B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B8CDB-7FAF-41ED-9A07-DE85E8529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094249-9DCE-4682-BE1E-A54EEE7CB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07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4F5E-03E9-4E98-8B39-5ECB0D490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7A75C0-C8EE-4712-B17D-4E255FCAA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382DFB-9999-4F38-BE53-3108C8883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1AF02-1D09-4C43-8972-D80E7BE564E1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C9F0B9-1A04-4381-A3B7-949AFF560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09921C-0721-4833-AA48-1C6E3BF7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438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44DA69-2F30-4533-890D-80C15CC92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8ED0B-8C9F-42DD-A9BC-57BCE9921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695EC8-C250-49FC-9594-75DA25A92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8B048F-F262-4F5B-B3F3-D085B35D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279C-58BC-4513-8B36-CD29E204205A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174EC5-4311-4DFC-816C-9B2A7EC1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B09AF4-92EA-475B-9FA4-0F820494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468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1F909-6F0B-429E-9D1E-2E2D2C36D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B102EE-B6A8-46A1-9E70-381C9D6E0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1FE857-6397-470B-86D5-759513C6D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158EF7-A782-459A-A697-47342D7B0E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C17A81-8978-48C4-A623-BB555272CA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26D9B9-79E6-4267-B762-9C0E7FEC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03393-0B0D-4719-BB4E-63EE5ED03A2C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6820BC-62E5-4E8D-8652-239E2C05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3F2F6A7-B7EF-4ACD-889E-F5E02E66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35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93BC5-D9D7-416A-B8FA-6ECB4BCB3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A7D869-B1F8-4C4F-91D0-B0E82FE80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6DBF4-94C2-4552-98FA-F2EDC5F2F8C7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226613-2266-49D8-BF6E-B75F3B69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9B6EA7-744B-4908-BF65-B4831378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443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FC35C1-6CF7-448A-B39B-3BBED45E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0DA98-3036-4AF2-BB83-B6D1E9713C54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243EBA-3E1E-4616-9E25-0F6442E0F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95CE6C-651E-4D10-AB02-FA3BBEBF6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45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0502D-8DDA-4A1B-8300-F850D7FE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6E8FA-F6C0-442D-BACF-B9C572B6B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A26950-08C2-46BF-A9F9-C63E62E14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ECE6E-3F46-4C2F-A074-CBB1998AE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30813-4F4D-4DFA-B176-9F781708F784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17394-233D-42CB-A03D-6CCC074A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12FC72-1D4F-411D-AF2B-A1C144E6A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C9226-7C52-4776-A846-EECCF7EF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3187ABD-DCF3-42DB-81FE-96CEB000B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0E438-E6C0-4AC6-B325-7399F01D0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7D8FB3-E208-4537-B38A-8EB11D8AF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2D2CD-B76A-4821-B844-EE87384595FC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D178B-E688-403E-9D02-ECD9DB19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6CF901-238B-4565-AF4C-3FBA13226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705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FF5F37-6BF3-4491-8333-C640DE309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58DEB8-0D3D-47D6-82E7-677BEA0E8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3B3C7-1904-4B23-A1C0-17EC1DE2C1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8D62D-E4A0-4A00-A5AE-1B6CE382A014}" type="datetime1">
              <a:rPr lang="ko-KR" altLang="en-US" smtClean="0"/>
              <a:t>2019-06-19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9BCCF2-A3DF-4E41-BDB6-624B58239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03845D-E21D-49ED-9818-2F7B5430C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F41EF-ADC0-43BE-8916-7E35300898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2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0D65B8-8D34-465D-8EB2-4D005138BEEF}"/>
              </a:ext>
            </a:extLst>
          </p:cNvPr>
          <p:cNvSpPr txBox="1"/>
          <p:nvPr/>
        </p:nvSpPr>
        <p:spPr>
          <a:xfrm>
            <a:off x="772732" y="1764406"/>
            <a:ext cx="595066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800" b="1" dirty="0">
              <a:solidFill>
                <a:schemeClr val="bg1"/>
              </a:solidFill>
              <a:latin typeface="Helvetica" panose="020B0604020202030204" pitchFamily="34" charset="0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Helvetica" panose="020B0604020202030204" pitchFamily="34" charset="0"/>
              </a:rPr>
              <a:t>INTERACTION PROGRAMMING 1 </a:t>
            </a:r>
          </a:p>
          <a:p>
            <a:r>
              <a:rPr lang="ko-KR" altLang="en-US" sz="2400" b="1" dirty="0">
                <a:solidFill>
                  <a:schemeClr val="bg1"/>
                </a:solidFill>
                <a:latin typeface="Helvetica" panose="020B0604020202030204" pitchFamily="34" charset="0"/>
              </a:rPr>
              <a:t>인터랙션 프로그래밍</a:t>
            </a:r>
            <a:endParaRPr lang="en-US" altLang="ko-KR" sz="2400" b="1" dirty="0">
              <a:solidFill>
                <a:schemeClr val="bg1"/>
              </a:solidFill>
              <a:latin typeface="Helvetica" panose="020B0604020202030204" pitchFamily="34" charset="0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Helvetica" panose="020B0604020202030204" pitchFamily="34" charset="0"/>
              </a:rPr>
              <a:t>인터랙션 사이트 기획서</a:t>
            </a:r>
            <a:endParaRPr lang="en-US" altLang="ko-KR" sz="1400" dirty="0">
              <a:solidFill>
                <a:schemeClr val="bg1"/>
              </a:solidFill>
              <a:latin typeface="Helvetica" panose="020B0604020202030204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Helvetica" panose="020B0604020202030204" pitchFamily="34" charset="0"/>
              </a:rPr>
              <a:t>2019. 6. 19</a:t>
            </a:r>
          </a:p>
          <a:p>
            <a:endParaRPr lang="en-US" altLang="ko-KR" sz="1400" dirty="0">
              <a:solidFill>
                <a:schemeClr val="bg1"/>
              </a:solidFill>
              <a:latin typeface="Helvetica" panose="020B0604020202030204" pitchFamily="34" charset="0"/>
            </a:endParaRPr>
          </a:p>
          <a:p>
            <a:endParaRPr lang="en-US" altLang="ko-KR" sz="1400" dirty="0">
              <a:solidFill>
                <a:schemeClr val="bg1"/>
              </a:solidFill>
              <a:latin typeface="Helvetica" panose="020B0604020202030204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Helvetica" panose="020B0604020202030204" pitchFamily="34" charset="0"/>
              </a:rPr>
              <a:t>21861078_</a:t>
            </a:r>
            <a:r>
              <a:rPr lang="ko-KR" altLang="en-US" sz="1400" dirty="0">
                <a:solidFill>
                  <a:schemeClr val="bg1"/>
                </a:solidFill>
                <a:latin typeface="Helvetica" panose="020B0604020202030204" pitchFamily="34" charset="0"/>
              </a:rPr>
              <a:t>오채명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40677C-27F5-468F-9CAB-87C6AE018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018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F5070C3-BFC3-4A6A-8741-8192E9779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6EF41EF-ADC0-43BE-8916-7E353008986B}" type="slidenum">
              <a:rPr lang="ko-KR" altLang="en-US"/>
              <a:pPr>
                <a:spcAft>
                  <a:spcPts val="600"/>
                </a:spcAft>
              </a:pPr>
              <a:t>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A3E8AF-3979-4407-BFE8-F51A133CB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AED501-516B-40FF-8479-3866890F8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2000250"/>
            <a:ext cx="2857500" cy="285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425FD1-AAF3-4FBF-9D70-87CF55051B5E}"/>
              </a:ext>
            </a:extLst>
          </p:cNvPr>
          <p:cNvSpPr txBox="1"/>
          <p:nvPr/>
        </p:nvSpPr>
        <p:spPr>
          <a:xfrm>
            <a:off x="4865535" y="1145893"/>
            <a:ext cx="24609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1훈새마을운동 R" panose="02020603020101020101" pitchFamily="18" charset="-127"/>
                <a:ea typeface="1훈새마을운동 R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41657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/>
              <a:t>기억하시나요</a:t>
            </a:r>
            <a:r>
              <a:rPr lang="en-US" altLang="ko-KR" sz="3600" dirty="0"/>
              <a:t>?</a:t>
            </a:r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</p:spTree>
    <p:extLst>
      <p:ext uri="{BB962C8B-B14F-4D97-AF65-F5344CB8AC3E}">
        <p14:creationId xmlns:p14="http://schemas.microsoft.com/office/powerpoint/2010/main" val="2953250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B4EF2D-125D-4803-BA9A-BADE41E34B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85" y="345745"/>
            <a:ext cx="4097845" cy="583942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024502-3962-4274-9905-76D80DF981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349" y="2315467"/>
            <a:ext cx="4085987" cy="189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9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C8AE58-965D-4898-882C-0885F2498F27}"/>
              </a:ext>
            </a:extLst>
          </p:cNvPr>
          <p:cNvGrpSpPr/>
          <p:nvPr/>
        </p:nvGrpSpPr>
        <p:grpSpPr>
          <a:xfrm>
            <a:off x="923275" y="2364548"/>
            <a:ext cx="3839597" cy="1476533"/>
            <a:chOff x="934849" y="2214077"/>
            <a:chExt cx="3839597" cy="147653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5F39FA8-1E81-4002-9B61-5C873FFD907E}"/>
                </a:ext>
              </a:extLst>
            </p:cNvPr>
            <p:cNvGrpSpPr/>
            <p:nvPr/>
          </p:nvGrpSpPr>
          <p:grpSpPr>
            <a:xfrm>
              <a:off x="934849" y="2214077"/>
              <a:ext cx="3839597" cy="830997"/>
              <a:chOff x="1062170" y="1889985"/>
              <a:chExt cx="3839597" cy="830997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668AC833-44E0-40DC-86C7-0B43C749958E}"/>
                  </a:ext>
                </a:extLst>
              </p:cNvPr>
              <p:cNvSpPr/>
              <p:nvPr/>
            </p:nvSpPr>
            <p:spPr>
              <a:xfrm>
                <a:off x="1062170" y="1889985"/>
                <a:ext cx="2887329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800" dirty="0">
                    <a:solidFill>
                      <a:schemeClr val="bg1"/>
                    </a:solidFill>
                    <a:latin typeface="Helvetica" panose="020B0604020202030204" pitchFamily="34" charset="0"/>
                  </a:rPr>
                  <a:t>KOKORO</a:t>
                </a:r>
                <a:endParaRPr lang="ko-KR" altLang="en-US" sz="4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Rectangle 11">
                <a:extLst>
                  <a:ext uri="{FF2B5EF4-FFF2-40B4-BE49-F238E27FC236}">
                    <a16:creationId xmlns:a16="http://schemas.microsoft.com/office/drawing/2014/main" id="{28FB585D-D2EF-4941-8E74-B1C0BDDAE8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0803" y="2305483"/>
                <a:ext cx="1150964" cy="24207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0" tIns="0" rIns="0" bIns="-65067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ja-JP" altLang="ko-KR" sz="2000" b="0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 Unicode MS"/>
                    <a:ea typeface="inherit"/>
                  </a:rPr>
                  <a:t>こころ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</a:rPr>
                  <a:t> </a:t>
                </a:r>
                <a:endPara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E78B9B8-FF38-4743-B8B0-3B6C4D74B0DF}"/>
                </a:ext>
              </a:extLst>
            </p:cNvPr>
            <p:cNvSpPr txBox="1"/>
            <p:nvPr/>
          </p:nvSpPr>
          <p:spPr>
            <a:xfrm>
              <a:off x="934849" y="3167390"/>
              <a:ext cx="3768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메인 주제인 토토로와 비슷한 단어인 </a:t>
              </a:r>
              <a:r>
                <a:rPr lang="ko-KR" altLang="en-US" sz="1400" dirty="0" err="1">
                  <a:solidFill>
                    <a:schemeClr val="bg1"/>
                  </a:solidFill>
                </a:rPr>
                <a:t>코코로</a:t>
              </a:r>
              <a:r>
                <a:rPr lang="en-US" altLang="ko-KR" sz="1400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</a:rPr>
                <a:t>일본어로 </a:t>
              </a:r>
              <a:r>
                <a:rPr lang="en-US" altLang="ko-KR" sz="1400" dirty="0">
                  <a:solidFill>
                    <a:schemeClr val="bg1"/>
                  </a:solidFill>
                </a:rPr>
                <a:t>‘</a:t>
              </a:r>
              <a:r>
                <a:rPr lang="ko-KR" altLang="en-US" sz="1400" dirty="0">
                  <a:solidFill>
                    <a:schemeClr val="bg1"/>
                  </a:solidFill>
                </a:rPr>
                <a:t>마음</a:t>
              </a:r>
              <a:r>
                <a:rPr lang="en-US" altLang="ko-KR" sz="1400" dirty="0">
                  <a:solidFill>
                    <a:schemeClr val="bg1"/>
                  </a:solidFill>
                </a:rPr>
                <a:t>’ </a:t>
              </a:r>
              <a:r>
                <a:rPr lang="ko-KR" altLang="en-US" sz="1400" dirty="0">
                  <a:solidFill>
                    <a:schemeClr val="bg1"/>
                  </a:solidFill>
                </a:rPr>
                <a:t>이라는 뜻이다</a:t>
              </a:r>
              <a:r>
                <a:rPr lang="en-US" altLang="ko-KR" sz="1400" dirty="0">
                  <a:solidFill>
                    <a:schemeClr val="bg1"/>
                  </a:solidFill>
                </a:rPr>
                <a:t>.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917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C8AE58-965D-4898-882C-0885F2498F27}"/>
              </a:ext>
            </a:extLst>
          </p:cNvPr>
          <p:cNvGrpSpPr/>
          <p:nvPr/>
        </p:nvGrpSpPr>
        <p:grpSpPr>
          <a:xfrm>
            <a:off x="923275" y="2364548"/>
            <a:ext cx="3839597" cy="1476533"/>
            <a:chOff x="934849" y="2214077"/>
            <a:chExt cx="3839597" cy="147653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5F39FA8-1E81-4002-9B61-5C873FFD907E}"/>
                </a:ext>
              </a:extLst>
            </p:cNvPr>
            <p:cNvGrpSpPr/>
            <p:nvPr/>
          </p:nvGrpSpPr>
          <p:grpSpPr>
            <a:xfrm>
              <a:off x="934849" y="2214077"/>
              <a:ext cx="3839597" cy="830997"/>
              <a:chOff x="1062170" y="1889985"/>
              <a:chExt cx="3839597" cy="830997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668AC833-44E0-40DC-86C7-0B43C749958E}"/>
                  </a:ext>
                </a:extLst>
              </p:cNvPr>
              <p:cNvSpPr/>
              <p:nvPr/>
            </p:nvSpPr>
            <p:spPr>
              <a:xfrm>
                <a:off x="1062170" y="1889985"/>
                <a:ext cx="2887329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800" dirty="0">
                    <a:solidFill>
                      <a:schemeClr val="bg1"/>
                    </a:solidFill>
                    <a:latin typeface="Helvetica" panose="020B0604020202030204" pitchFamily="34" charset="0"/>
                  </a:rPr>
                  <a:t>KOKORO</a:t>
                </a:r>
                <a:endParaRPr lang="ko-KR" altLang="en-US" sz="4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Rectangle 11">
                <a:extLst>
                  <a:ext uri="{FF2B5EF4-FFF2-40B4-BE49-F238E27FC236}">
                    <a16:creationId xmlns:a16="http://schemas.microsoft.com/office/drawing/2014/main" id="{28FB585D-D2EF-4941-8E74-B1C0BDDAE8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0803" y="2305483"/>
                <a:ext cx="1150964" cy="24207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0" tIns="0" rIns="0" bIns="-65067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ja-JP" altLang="ko-KR" sz="2000" b="0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 Unicode MS"/>
                    <a:ea typeface="inherit"/>
                  </a:rPr>
                  <a:t>こころ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</a:rPr>
                  <a:t> </a:t>
                </a:r>
                <a:endPara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E78B9B8-FF38-4743-B8B0-3B6C4D74B0DF}"/>
                </a:ext>
              </a:extLst>
            </p:cNvPr>
            <p:cNvSpPr txBox="1"/>
            <p:nvPr/>
          </p:nvSpPr>
          <p:spPr>
            <a:xfrm>
              <a:off x="934849" y="3167390"/>
              <a:ext cx="3768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메인 주제인 토토로와 비슷한 단어인 </a:t>
              </a:r>
              <a:r>
                <a:rPr lang="ko-KR" altLang="en-US" sz="1400" dirty="0" err="1">
                  <a:solidFill>
                    <a:schemeClr val="bg1"/>
                  </a:solidFill>
                </a:rPr>
                <a:t>코코로</a:t>
              </a:r>
              <a:r>
                <a:rPr lang="en-US" altLang="ko-KR" sz="1400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</a:rPr>
                <a:t>일본어로 </a:t>
              </a:r>
              <a:r>
                <a:rPr lang="en-US" altLang="ko-KR" sz="1400" dirty="0">
                  <a:solidFill>
                    <a:schemeClr val="bg1"/>
                  </a:solidFill>
                </a:rPr>
                <a:t>‘</a:t>
              </a:r>
              <a:r>
                <a:rPr lang="ko-KR" altLang="en-US" sz="1400" dirty="0">
                  <a:solidFill>
                    <a:schemeClr val="bg1"/>
                  </a:solidFill>
                </a:rPr>
                <a:t>마음</a:t>
              </a:r>
              <a:r>
                <a:rPr lang="en-US" altLang="ko-KR" sz="1400" dirty="0">
                  <a:solidFill>
                    <a:schemeClr val="bg1"/>
                  </a:solidFill>
                </a:rPr>
                <a:t>’ </a:t>
              </a:r>
              <a:r>
                <a:rPr lang="ko-KR" altLang="en-US" sz="1400" dirty="0">
                  <a:solidFill>
                    <a:schemeClr val="bg1"/>
                  </a:solidFill>
                </a:rPr>
                <a:t>이라는 뜻이다</a:t>
              </a:r>
              <a:r>
                <a:rPr lang="en-US" altLang="ko-KR" sz="1400" dirty="0">
                  <a:solidFill>
                    <a:schemeClr val="bg1"/>
                  </a:solidFill>
                </a:rPr>
                <a:t>.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80FE033-8EA3-4C9C-B5B5-458B5848F2E6}"/>
              </a:ext>
            </a:extLst>
          </p:cNvPr>
          <p:cNvSpPr txBox="1"/>
          <p:nvPr/>
        </p:nvSpPr>
        <p:spPr>
          <a:xfrm>
            <a:off x="7211433" y="2924233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동심을 불러오는 웹 사이트를 만들자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다시 보고싶은 마음이 드는 사이트를 만들자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63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0A5F4CD-653B-4ED4-BFEE-B8550F4D4041}"/>
              </a:ext>
            </a:extLst>
          </p:cNvPr>
          <p:cNvGrpSpPr/>
          <p:nvPr/>
        </p:nvGrpSpPr>
        <p:grpSpPr>
          <a:xfrm>
            <a:off x="2143259" y="854576"/>
            <a:ext cx="7905482" cy="5171997"/>
            <a:chOff x="2473815" y="862884"/>
            <a:chExt cx="7905482" cy="517199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101C933-F675-41CA-94F6-0940EE63A2B6}"/>
                </a:ext>
              </a:extLst>
            </p:cNvPr>
            <p:cNvSpPr/>
            <p:nvPr/>
          </p:nvSpPr>
          <p:spPr>
            <a:xfrm>
              <a:off x="5280337" y="862884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</a:rPr>
                <a:t>메인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FBBFAE9-7116-49C9-800F-4C592AD1B160}"/>
                </a:ext>
              </a:extLst>
            </p:cNvPr>
            <p:cNvGrpSpPr/>
            <p:nvPr/>
          </p:nvGrpSpPr>
          <p:grpSpPr>
            <a:xfrm>
              <a:off x="2473815" y="2225896"/>
              <a:ext cx="7244369" cy="868627"/>
              <a:chOff x="2612263" y="2213018"/>
              <a:chExt cx="7244369" cy="868627"/>
            </a:xfrm>
            <a:noFill/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162DDB16-7BB3-4D3E-9B40-B50185E1F80E}"/>
                  </a:ext>
                </a:extLst>
              </p:cNvPr>
              <p:cNvSpPr/>
              <p:nvPr/>
            </p:nvSpPr>
            <p:spPr>
              <a:xfrm>
                <a:off x="2612263" y="2213018"/>
                <a:ext cx="1631325" cy="868627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>
                    <a:solidFill>
                      <a:schemeClr val="bg1"/>
                    </a:solidFill>
                  </a:rPr>
                  <a:t>영화 소개</a:t>
                </a:r>
                <a:endParaRPr lang="ko-KR" altLang="en-US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255B076-7629-4B85-B465-BD3FAE000572}"/>
                  </a:ext>
                </a:extLst>
              </p:cNvPr>
              <p:cNvSpPr/>
              <p:nvPr/>
            </p:nvSpPr>
            <p:spPr>
              <a:xfrm>
                <a:off x="7904410" y="2213018"/>
                <a:ext cx="1952222" cy="868627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>
                    <a:solidFill>
                      <a:schemeClr val="bg1"/>
                    </a:solidFill>
                  </a:rPr>
                  <a:t>지브리</a:t>
                </a:r>
                <a:r>
                  <a:rPr lang="ko-KR" altLang="en-US" sz="2400" dirty="0">
                    <a:solidFill>
                      <a:schemeClr val="bg1"/>
                    </a:solidFill>
                  </a:rPr>
                  <a:t> 소개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05AE1DF-69C5-49BD-BCEE-B30C9F5A5DBB}"/>
                </a:ext>
              </a:extLst>
            </p:cNvPr>
            <p:cNvSpPr/>
            <p:nvPr/>
          </p:nvSpPr>
          <p:spPr>
            <a:xfrm>
              <a:off x="3289477" y="3429000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>
                  <a:solidFill>
                    <a:schemeClr val="bg1"/>
                  </a:solidFill>
                </a:rPr>
                <a:t>줄거리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6AFD6C9-6362-449C-9C14-B779E0AD9DB1}"/>
                </a:ext>
              </a:extLst>
            </p:cNvPr>
            <p:cNvSpPr/>
            <p:nvPr/>
          </p:nvSpPr>
          <p:spPr>
            <a:xfrm>
              <a:off x="3289477" y="4297627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</a:rPr>
                <a:t>예고편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93BEF5F-C35B-4CE5-B43F-A8ED06B06D6F}"/>
                </a:ext>
              </a:extLst>
            </p:cNvPr>
            <p:cNvSpPr/>
            <p:nvPr/>
          </p:nvSpPr>
          <p:spPr>
            <a:xfrm>
              <a:off x="3289477" y="5166254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err="1">
                  <a:solidFill>
                    <a:schemeClr val="bg1"/>
                  </a:solidFill>
                </a:rPr>
                <a:t>스틸컷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4101F9F-B83C-4B28-8A6F-2F4AA9B94955}"/>
                </a:ext>
              </a:extLst>
            </p:cNvPr>
            <p:cNvSpPr/>
            <p:nvPr/>
          </p:nvSpPr>
          <p:spPr>
            <a:xfrm>
              <a:off x="8747972" y="3429000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미야자키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 err="1">
                  <a:solidFill>
                    <a:schemeClr val="bg1"/>
                  </a:solidFill>
                </a:rPr>
                <a:t>하야오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9A1F6C2-8742-46F4-838A-64C538C322CD}"/>
                </a:ext>
              </a:extLst>
            </p:cNvPr>
            <p:cNvSpPr/>
            <p:nvPr/>
          </p:nvSpPr>
          <p:spPr>
            <a:xfrm>
              <a:off x="8747972" y="4297627"/>
              <a:ext cx="1631325" cy="868627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</a:rPr>
                <a:t>작품 목록</a:t>
              </a:r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A428A3C9-2DAB-46FC-8738-E35748C420EE}"/>
                </a:ext>
              </a:extLst>
            </p:cNvPr>
            <p:cNvCxnSpPr>
              <a:endCxn id="17" idx="1"/>
            </p:cNvCxnSpPr>
            <p:nvPr/>
          </p:nvCxnSpPr>
          <p:spPr>
            <a:xfrm rot="16200000" flipH="1">
              <a:off x="2670580" y="3244416"/>
              <a:ext cx="768791" cy="469004"/>
            </a:xfrm>
            <a:prstGeom prst="bentConnector2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연결선: 꺾임 22">
              <a:extLst>
                <a:ext uri="{FF2B5EF4-FFF2-40B4-BE49-F238E27FC236}">
                  <a16:creationId xmlns:a16="http://schemas.microsoft.com/office/drawing/2014/main" id="{9AD8238B-F099-4734-9463-9E5A58B11F87}"/>
                </a:ext>
              </a:extLst>
            </p:cNvPr>
            <p:cNvCxnSpPr>
              <a:endCxn id="18" idx="1"/>
            </p:cNvCxnSpPr>
            <p:nvPr/>
          </p:nvCxnSpPr>
          <p:spPr>
            <a:xfrm rot="16200000" flipH="1">
              <a:off x="2620662" y="4063125"/>
              <a:ext cx="868627" cy="469004"/>
            </a:xfrm>
            <a:prstGeom prst="bentConnector2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id="{7B193F17-D62F-4AF3-ACB7-F5356063C7A2}"/>
                </a:ext>
              </a:extLst>
            </p:cNvPr>
            <p:cNvCxnSpPr>
              <a:endCxn id="19" idx="1"/>
            </p:cNvCxnSpPr>
            <p:nvPr/>
          </p:nvCxnSpPr>
          <p:spPr>
            <a:xfrm rot="16200000" flipH="1">
              <a:off x="2620662" y="4931752"/>
              <a:ext cx="868627" cy="469004"/>
            </a:xfrm>
            <a:prstGeom prst="bentConnector2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연결선: 꺾임 24">
              <a:extLst>
                <a:ext uri="{FF2B5EF4-FFF2-40B4-BE49-F238E27FC236}">
                  <a16:creationId xmlns:a16="http://schemas.microsoft.com/office/drawing/2014/main" id="{D272CB54-04F8-498C-9B0B-C5E2E0E8B8EE}"/>
                </a:ext>
              </a:extLst>
            </p:cNvPr>
            <p:cNvCxnSpPr/>
            <p:nvPr/>
          </p:nvCxnSpPr>
          <p:spPr>
            <a:xfrm rot="16200000" flipH="1">
              <a:off x="8129075" y="3231408"/>
              <a:ext cx="768791" cy="469004"/>
            </a:xfrm>
            <a:prstGeom prst="bentConnector2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연결선: 꺾임 25">
              <a:extLst>
                <a:ext uri="{FF2B5EF4-FFF2-40B4-BE49-F238E27FC236}">
                  <a16:creationId xmlns:a16="http://schemas.microsoft.com/office/drawing/2014/main" id="{39343522-D0D1-4322-9961-395AA8F0EDDF}"/>
                </a:ext>
              </a:extLst>
            </p:cNvPr>
            <p:cNvCxnSpPr/>
            <p:nvPr/>
          </p:nvCxnSpPr>
          <p:spPr>
            <a:xfrm rot="16200000" flipH="1">
              <a:off x="8079157" y="4050117"/>
              <a:ext cx="868627" cy="469004"/>
            </a:xfrm>
            <a:prstGeom prst="bentConnector2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연결선: 꺾임 26">
              <a:extLst>
                <a:ext uri="{FF2B5EF4-FFF2-40B4-BE49-F238E27FC236}">
                  <a16:creationId xmlns:a16="http://schemas.microsoft.com/office/drawing/2014/main" id="{87ECFE26-4BB7-4E4A-95F5-0D4BAA4A7E3B}"/>
                </a:ext>
              </a:extLst>
            </p:cNvPr>
            <p:cNvCxnSpPr>
              <a:stCxn id="15" idx="0"/>
              <a:endCxn id="13" idx="2"/>
            </p:cNvCxnSpPr>
            <p:nvPr/>
          </p:nvCxnSpPr>
          <p:spPr>
            <a:xfrm rot="5400000" flipH="1" flipV="1">
              <a:off x="4445547" y="575443"/>
              <a:ext cx="494385" cy="2806522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연결선: 꺾임 27">
              <a:extLst>
                <a:ext uri="{FF2B5EF4-FFF2-40B4-BE49-F238E27FC236}">
                  <a16:creationId xmlns:a16="http://schemas.microsoft.com/office/drawing/2014/main" id="{4EBA0ED5-1647-4EDC-B435-7587EB461471}"/>
                </a:ext>
              </a:extLst>
            </p:cNvPr>
            <p:cNvCxnSpPr>
              <a:stCxn id="16" idx="0"/>
              <a:endCxn id="13" idx="2"/>
            </p:cNvCxnSpPr>
            <p:nvPr/>
          </p:nvCxnSpPr>
          <p:spPr>
            <a:xfrm rot="16200000" flipV="1">
              <a:off x="7171845" y="655667"/>
              <a:ext cx="494385" cy="2646073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92310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E14EA38-B34D-40CA-941F-6A7BA88BA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55"/>
            <a:ext cx="12192000" cy="6858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25CADE4-5283-40AE-A42F-48580F40AD62}"/>
              </a:ext>
            </a:extLst>
          </p:cNvPr>
          <p:cNvSpPr/>
          <p:nvPr/>
        </p:nvSpPr>
        <p:spPr>
          <a:xfrm>
            <a:off x="1909825" y="2006961"/>
            <a:ext cx="2844078" cy="2844078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배경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AB4186D-5E57-4399-8BB5-A35BE223F634}"/>
              </a:ext>
            </a:extLst>
          </p:cNvPr>
          <p:cNvSpPr/>
          <p:nvPr/>
        </p:nvSpPr>
        <p:spPr>
          <a:xfrm>
            <a:off x="7438097" y="2006961"/>
            <a:ext cx="2844078" cy="2844078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정보</a:t>
            </a:r>
          </a:p>
        </p:txBody>
      </p:sp>
    </p:spTree>
    <p:extLst>
      <p:ext uri="{BB962C8B-B14F-4D97-AF65-F5344CB8AC3E}">
        <p14:creationId xmlns:p14="http://schemas.microsoft.com/office/powerpoint/2010/main" val="819596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28B0158-30B1-482E-865D-733A54E29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926"/>
          <a:stretch/>
        </p:blipFill>
        <p:spPr>
          <a:xfrm>
            <a:off x="376786" y="174567"/>
            <a:ext cx="11438428" cy="669500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1DEEB05-910D-4F1C-80AE-BC9BD28CDA62}"/>
              </a:ext>
            </a:extLst>
          </p:cNvPr>
          <p:cNvSpPr/>
          <p:nvPr/>
        </p:nvSpPr>
        <p:spPr>
          <a:xfrm>
            <a:off x="0" y="11575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AA7434D-5D8E-47D2-8B6B-A380A749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8A3362-87E4-4E0B-8C3E-B513E6DB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21861078_</a:t>
            </a:r>
            <a:r>
              <a:rPr lang="ko-KR" altLang="en-US"/>
              <a:t>오채명  인터랙션프로그래밍 기말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5080A90-6491-4749-B578-4221A8503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10" y="2424338"/>
            <a:ext cx="3689688" cy="20093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2335269-94E5-441D-AAB9-637BDD51E8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599" y="0"/>
            <a:ext cx="3610605" cy="6858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8A1C9B3-643C-43DA-A17F-EA320F8206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858" y="11575"/>
            <a:ext cx="2594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5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F13FB85-89C9-4C15-A169-D5087107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067" y="-1"/>
            <a:ext cx="9160933" cy="687338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softEdge rad="673100"/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738DA68-1EE5-4690-9368-211231BD4291}"/>
              </a:ext>
            </a:extLst>
          </p:cNvPr>
          <p:cNvSpPr/>
          <p:nvPr/>
        </p:nvSpPr>
        <p:spPr>
          <a:xfrm>
            <a:off x="3149600" y="-1"/>
            <a:ext cx="9042400" cy="6858001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B4DBC0-A27A-46A2-A825-86C78C0DD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F41EF-ADC0-43BE-8916-7E353008986B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05C0F-D8C4-453C-A39A-5D9DC382821F}"/>
              </a:ext>
            </a:extLst>
          </p:cNvPr>
          <p:cNvSpPr txBox="1"/>
          <p:nvPr/>
        </p:nvSpPr>
        <p:spPr>
          <a:xfrm>
            <a:off x="750756" y="2521058"/>
            <a:ext cx="779732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이번 프로젝트를 진행하면서 느낀 제일 첫번째는 내가 아는게 정말 아는 것이 아니라는 점이다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이것 저것 해보고 싶은 기능이나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예쁜 모양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멋진 이펙트를 써보고 싶은데 만드는 방법을 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알아도 오류가 생기고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충돌하여 사용이 불가능해지곤 하여 너무 스트레스 받았던 것 같다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하지만 수업시간때 배운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것이나 찾아본 코드를 사용하면서 몰랐던 부분도 알게 되고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어디를 어떻게 고쳐야 하는지 더 잘 알 수 있게 된 것 같다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다만 진행하면서 이런저런 오류로 하고싶었던 디자인을 표현해내지 못한 것이 너무 아쉽다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내가 조금 더 똑똑해서 머릿속 그대로 표현하면 얼마나 좋을까 하는 생각이 든다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987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225</Words>
  <Application>Microsoft Office PowerPoint</Application>
  <PresentationFormat>와이드스크린</PresentationFormat>
  <Paragraphs>57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1훈새마을운동 R</vt:lpstr>
      <vt:lpstr>Arial Unicode MS</vt:lpstr>
      <vt:lpstr>inherit</vt:lpstr>
      <vt:lpstr>맑은 고딕</vt:lpstr>
      <vt:lpstr>Arial</vt:lpstr>
      <vt:lpstr>Helvetica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오채명</dc:creator>
  <cp:lastModifiedBy>오채명</cp:lastModifiedBy>
  <cp:revision>32</cp:revision>
  <dcterms:created xsi:type="dcterms:W3CDTF">2019-05-14T15:15:52Z</dcterms:created>
  <dcterms:modified xsi:type="dcterms:W3CDTF">2019-06-19T12:47:42Z</dcterms:modified>
</cp:coreProperties>
</file>